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E153993-A4A3-4707-8540-F11B2DEB0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94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A24F2FC-BD69-483C-8188-4DD0361AB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37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F01A4-6FEA-450D-A09D-01986790C3E6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AE0F60-618F-493B-8B7A-C2A071BF6CC4}" type="slidenum">
              <a:rPr lang="zh-TW" altLang="en-US" smtClean="0">
                <a:latin typeface="Times New Roman" charset="0"/>
              </a:rPr>
              <a:pPr>
                <a:defRPr/>
              </a:pPr>
              <a:t>2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4F5488-3B34-4E89-A7F8-28DF6696F1EA}" type="slidenum">
              <a:rPr lang="zh-TW" altLang="en-US" smtClean="0">
                <a:latin typeface="Times New Roman" charset="0"/>
              </a:rPr>
              <a:pPr>
                <a:defRPr/>
              </a:pPr>
              <a:t>3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234589-FCC8-4EC4-A521-8EA921C5AFF7}" type="slidenum">
              <a:rPr lang="zh-TW" altLang="en-US" smtClean="0">
                <a:latin typeface="Times New Roman" charset="0"/>
              </a:rPr>
              <a:pPr>
                <a:defRPr/>
              </a:pPr>
              <a:t>4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CE62A4-1D90-421A-A1E3-BA6467D5DC5C}" type="slidenum">
              <a:rPr lang="zh-TW" altLang="en-US" smtClean="0">
                <a:latin typeface="Times New Roman" charset="0"/>
              </a:rPr>
              <a:pPr>
                <a:defRPr/>
              </a:pPr>
              <a:t>5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E50528-1D5F-4354-83C3-75A0874A4D48}" type="slidenum">
              <a:rPr lang="zh-TW" altLang="en-US" smtClean="0">
                <a:latin typeface="Times New Roman" charset="0"/>
              </a:rPr>
              <a:pPr>
                <a:defRPr/>
              </a:pPr>
              <a:t>6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1177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55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讚祂！讚祂！讚美耶穌，我救贖主！</a:t>
            </a:r>
          </a:p>
          <a:p>
            <a:pPr algn="ctr" eaLnBrk="1" hangingPunct="1"/>
            <a:r>
              <a:rPr lang="en-US" altLang="zh-TW" sz="2800" dirty="0"/>
              <a:t>Praise Him! Praise Him! Jesus, our blessed Redeemer;</a:t>
            </a:r>
          </a:p>
          <a:p>
            <a:pPr algn="ctr" eaLnBrk="1" hangingPunct="1"/>
            <a:r>
              <a:rPr lang="zh-TW" altLang="en-US" dirty="0"/>
              <a:t>全地都唱，將祂奇愛宣明。</a:t>
            </a:r>
          </a:p>
          <a:p>
            <a:pPr algn="ctr" eaLnBrk="1" hangingPunct="1"/>
            <a:r>
              <a:rPr lang="en-US" altLang="zh-TW" sz="2800" dirty="0"/>
              <a:t>Sing, O earth! His wonderful love proclaim!</a:t>
            </a:r>
          </a:p>
          <a:p>
            <a:pPr algn="ctr" eaLnBrk="1" hangingPunct="1"/>
            <a:r>
              <a:rPr lang="zh-TW" altLang="en-US" dirty="0"/>
              <a:t>頌祂！頌祂！榮耀天使都要俯伏！</a:t>
            </a:r>
          </a:p>
          <a:p>
            <a:pPr algn="ctr" eaLnBrk="1" hangingPunct="1"/>
            <a:r>
              <a:rPr lang="en-US" altLang="zh-TW" sz="2800" dirty="0"/>
              <a:t>Hail Him! Hail Him! Highest archangels in glory;</a:t>
            </a:r>
          </a:p>
          <a:p>
            <a:pPr algn="ctr" eaLnBrk="1" hangingPunct="1"/>
            <a:r>
              <a:rPr lang="zh-TW" altLang="en-US" dirty="0"/>
              <a:t>能力、尊貴，歸於祂的聖名！</a:t>
            </a:r>
          </a:p>
          <a:p>
            <a:pPr algn="ctr" eaLnBrk="1" hangingPunct="1"/>
            <a:r>
              <a:rPr lang="en-US" altLang="zh-TW" sz="2800" dirty="0"/>
              <a:t>Strength and honor give to His holy Name.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219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讚祂</a:t>
            </a:r>
            <a:r>
              <a:rPr lang="zh-CN" altLang="en-US" sz="2600" b="1" dirty="0">
                <a:latin typeface="Times New Roman" charset="0"/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讚祂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PRAISE HIM! PRAISE HIM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有如牧者，主將自己人保護，</a:t>
            </a:r>
          </a:p>
          <a:p>
            <a:pPr algn="ctr" eaLnBrk="1" hangingPunct="1"/>
            <a:r>
              <a:rPr lang="en-US" altLang="zh-TW" sz="2800" dirty="0"/>
              <a:t>Like a shepherd Jesus will guard His children,</a:t>
            </a:r>
          </a:p>
          <a:p>
            <a:pPr algn="ctr" eaLnBrk="1" hangingPunct="1"/>
            <a:r>
              <a:rPr lang="zh-TW" altLang="en-US" dirty="0"/>
              <a:t>祂的膀臂，懷抱他們安寧。</a:t>
            </a:r>
          </a:p>
          <a:p>
            <a:pPr algn="ctr" eaLnBrk="1" hangingPunct="1"/>
            <a:r>
              <a:rPr lang="en-US" altLang="zh-TW" sz="2800" dirty="0"/>
              <a:t>In His arms He carries them all day long:</a:t>
            </a:r>
          </a:p>
          <a:p>
            <a:pPr algn="ctr" eaLnBrk="1" hangingPunct="1"/>
            <a:r>
              <a:rPr lang="zh-TW" altLang="en-US" dirty="0"/>
              <a:t>讚祂！讚祂！將祂非常偉大顯出，</a:t>
            </a:r>
          </a:p>
          <a:p>
            <a:pPr algn="ctr" eaLnBrk="1" hangingPunct="1"/>
            <a:r>
              <a:rPr lang="en-US" altLang="zh-TW" sz="2800" dirty="0"/>
              <a:t>Praise Him! Praise Him! Tell of His excellent greatness!</a:t>
            </a:r>
          </a:p>
          <a:p>
            <a:pPr algn="ctr" eaLnBrk="1" hangingPunct="1"/>
            <a:r>
              <a:rPr lang="zh-TW" altLang="en-US" dirty="0"/>
              <a:t>讚祂！讚祂！帶著快樂心情。</a:t>
            </a:r>
          </a:p>
          <a:p>
            <a:pPr algn="ctr" eaLnBrk="1" hangingPunct="1"/>
            <a:r>
              <a:rPr lang="en-US" altLang="zh-TW" sz="2800" dirty="0"/>
              <a:t>Praise Him! Praise Him! Ever in joyful song.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讚祂！讚祂！讚美耶穌，我救贖主！</a:t>
            </a:r>
          </a:p>
          <a:p>
            <a:pPr algn="ctr" eaLnBrk="1" hangingPunct="1"/>
            <a:r>
              <a:rPr lang="en-US" altLang="zh-TW" sz="2800" dirty="0"/>
              <a:t>Praise Him! Praise Him! Jesus, our blessed Redeemer,</a:t>
            </a:r>
          </a:p>
          <a:p>
            <a:pPr algn="ctr" eaLnBrk="1" hangingPunct="1"/>
            <a:r>
              <a:rPr lang="zh-TW" altLang="en-US" dirty="0"/>
              <a:t>祂為我罪受苦、流血、受刑；</a:t>
            </a:r>
          </a:p>
          <a:p>
            <a:pPr algn="ctr" eaLnBrk="1" hangingPunct="1"/>
            <a:r>
              <a:rPr lang="en-US" altLang="zh-TW" sz="2800" dirty="0"/>
              <a:t>For our sins He suffered and bled and died;</a:t>
            </a:r>
          </a:p>
          <a:p>
            <a:pPr algn="ctr" eaLnBrk="1" hangingPunct="1"/>
            <a:r>
              <a:rPr lang="zh-TW" altLang="en-US" dirty="0"/>
              <a:t>祂是磐石，我們救恩永遠穩固。</a:t>
            </a:r>
          </a:p>
          <a:p>
            <a:pPr algn="ctr" eaLnBrk="1" hangingPunct="1"/>
            <a:r>
              <a:rPr lang="en-US" altLang="zh-TW" sz="2800" dirty="0"/>
              <a:t>He, our rock, our hope of eternal salvation,</a:t>
            </a:r>
          </a:p>
          <a:p>
            <a:pPr algn="ctr" eaLnBrk="1" hangingPunct="1"/>
            <a:r>
              <a:rPr lang="zh-TW" altLang="en-US" dirty="0"/>
              <a:t>頌祂！頌祂！耶穌為我被釘！</a:t>
            </a:r>
          </a:p>
          <a:p>
            <a:pPr algn="ctr" eaLnBrk="1" hangingPunct="1"/>
            <a:r>
              <a:rPr lang="en-US" altLang="zh-TW" sz="2800" dirty="0"/>
              <a:t>Hail Him! Hail Him! Jesus, the Crucified;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高聲讚祂！主擔當我的痛苦！</a:t>
            </a:r>
          </a:p>
          <a:p>
            <a:pPr algn="ctr" eaLnBrk="1" hangingPunct="1"/>
            <a:r>
              <a:rPr lang="en-US" altLang="zh-TW" sz="2800" dirty="0"/>
              <a:t>Sound His praises, Jesus Who bore our sorrows -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此愛無邊、奇妙、貞堅、絕頂。</a:t>
            </a:r>
          </a:p>
          <a:p>
            <a:pPr algn="ctr" eaLnBrk="1" hangingPunct="1"/>
            <a:r>
              <a:rPr lang="en-US" altLang="zh-TW" sz="2800" dirty="0"/>
              <a:t>Love unbounded, wonderful, deep and strong:</a:t>
            </a:r>
          </a:p>
          <a:p>
            <a:pPr algn="ctr" eaLnBrk="1" hangingPunct="1"/>
            <a:r>
              <a:rPr lang="zh-TW" altLang="en-US" dirty="0"/>
              <a:t>讚祂！讚祂！將祂非常偉大顯出，</a:t>
            </a:r>
          </a:p>
          <a:p>
            <a:pPr algn="ctr" eaLnBrk="1" hangingPunct="1"/>
            <a:r>
              <a:rPr lang="en-US" altLang="zh-TW" sz="2800" dirty="0"/>
              <a:t>Praise Him! Praise Him! Tell of His excellent greatness!</a:t>
            </a:r>
          </a:p>
          <a:p>
            <a:pPr algn="ctr" eaLnBrk="1" hangingPunct="1"/>
            <a:r>
              <a:rPr lang="zh-TW" altLang="en-US" dirty="0"/>
              <a:t>讚祂！讚祂！帶著快樂心情。</a:t>
            </a:r>
          </a:p>
          <a:p>
            <a:pPr algn="ctr" eaLnBrk="1" hangingPunct="1"/>
            <a:r>
              <a:rPr lang="en-US" altLang="zh-TW" sz="2800" dirty="0"/>
              <a:t>Praise Him! Praise Him! Ever in joyful song.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讚祂！讚祂！讚美耶穌，我救贖主！</a:t>
            </a:r>
          </a:p>
          <a:p>
            <a:pPr algn="ctr" eaLnBrk="1" hangingPunct="1"/>
            <a:r>
              <a:rPr lang="en-US" altLang="zh-TW" sz="2800" dirty="0"/>
              <a:t>Praise Him! Praise Him! Jesus, our blessed Redeemer,</a:t>
            </a:r>
          </a:p>
          <a:p>
            <a:pPr algn="ctr" eaLnBrk="1" hangingPunct="1"/>
            <a:r>
              <a:rPr lang="zh-TW" altLang="en-US" dirty="0"/>
              <a:t>響徹天門，“和散那”聲飛揚！</a:t>
            </a:r>
          </a:p>
          <a:p>
            <a:pPr algn="ctr" eaLnBrk="1" hangingPunct="1"/>
            <a:r>
              <a:rPr lang="en-US" altLang="zh-TW" sz="2800" dirty="0" err="1"/>
              <a:t>Heav’nly</a:t>
            </a:r>
            <a:r>
              <a:rPr lang="en-US" altLang="zh-TW" sz="2800" dirty="0"/>
              <a:t> portals, loud with </a:t>
            </a:r>
            <a:r>
              <a:rPr lang="en-US" altLang="zh-TW" sz="2800" dirty="0" err="1"/>
              <a:t>hosannahs</a:t>
            </a:r>
            <a:r>
              <a:rPr lang="en-US" altLang="zh-TW" sz="2800" dirty="0"/>
              <a:t> ring!</a:t>
            </a:r>
          </a:p>
          <a:p>
            <a:pPr algn="ctr" eaLnBrk="1" hangingPunct="1"/>
            <a:r>
              <a:rPr lang="zh-TW" altLang="en-US" dirty="0"/>
              <a:t>基督耶穌，從天降臨，復興萬物，</a:t>
            </a:r>
          </a:p>
          <a:p>
            <a:pPr algn="ctr" eaLnBrk="1" hangingPunct="1"/>
            <a:r>
              <a:rPr lang="en-US" altLang="zh-TW" sz="2800" dirty="0"/>
              <a:t>Jesus, Savior, </a:t>
            </a:r>
            <a:r>
              <a:rPr lang="en-US" altLang="zh-TW" sz="2800" dirty="0" err="1"/>
              <a:t>reigneth</a:t>
            </a:r>
            <a:r>
              <a:rPr lang="en-US" altLang="zh-TW" sz="2800" dirty="0"/>
              <a:t> for ever and ever;</a:t>
            </a:r>
          </a:p>
          <a:p>
            <a:pPr algn="ctr" eaLnBrk="1" hangingPunct="1"/>
            <a:r>
              <a:rPr lang="zh-TW" altLang="en-US" dirty="0"/>
              <a:t>冠祂！冠祂！祭司，先知，君王！</a:t>
            </a:r>
          </a:p>
          <a:p>
            <a:pPr algn="ctr" eaLnBrk="1" hangingPunct="1"/>
            <a:r>
              <a:rPr lang="en-US" altLang="zh-TW" sz="2800" dirty="0"/>
              <a:t>Crown Him! Crown Him! Prophet and Priest and King!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307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基督耶穌，勝過一切，立國度，</a:t>
            </a:r>
          </a:p>
          <a:p>
            <a:pPr algn="ctr" eaLnBrk="1" hangingPunct="1"/>
            <a:r>
              <a:rPr lang="en-US" altLang="zh-TW" sz="2800" dirty="0"/>
              <a:t>Christ is coming, over the world victorious,</a:t>
            </a:r>
          </a:p>
          <a:p>
            <a:pPr algn="ctr" eaLnBrk="1" hangingPunct="1"/>
            <a:r>
              <a:rPr lang="zh-TW" altLang="en-US" dirty="0"/>
              <a:t>榮耀權柄，永歸我主，我王！</a:t>
            </a:r>
          </a:p>
          <a:p>
            <a:pPr algn="ctr" eaLnBrk="1" hangingPunct="1"/>
            <a:r>
              <a:rPr lang="en-US" altLang="zh-TW" sz="2800" dirty="0" err="1"/>
              <a:t>Pow’r</a:t>
            </a:r>
            <a:r>
              <a:rPr lang="en-US" altLang="zh-TW" sz="2800" dirty="0"/>
              <a:t> and glory unto the Lord belong:</a:t>
            </a:r>
          </a:p>
          <a:p>
            <a:pPr algn="ctr" eaLnBrk="1" hangingPunct="1"/>
            <a:r>
              <a:rPr lang="zh-TW" altLang="en-US" dirty="0"/>
              <a:t>讚祂！讚祂！將祂非常偉大顯出，</a:t>
            </a:r>
          </a:p>
          <a:p>
            <a:pPr algn="ctr" eaLnBrk="1" hangingPunct="1"/>
            <a:r>
              <a:rPr lang="en-US" altLang="zh-TW" sz="2800" dirty="0"/>
              <a:t>Praise Him! Praise Him! Tell of His excellent greatness!</a:t>
            </a:r>
          </a:p>
          <a:p>
            <a:pPr algn="ctr" eaLnBrk="1" hangingPunct="1"/>
            <a:r>
              <a:rPr lang="zh-TW" altLang="en-US" dirty="0"/>
              <a:t>讚祂！讚祂！帶著快樂心情。</a:t>
            </a:r>
          </a:p>
          <a:p>
            <a:pPr algn="ctr" eaLnBrk="1" hangingPunct="1"/>
            <a:r>
              <a:rPr lang="en-US" altLang="zh-TW" sz="2800" dirty="0"/>
              <a:t>Praise Him! Praise Him! Ever in joyful song.</a:t>
            </a:r>
            <a:r>
              <a:rPr lang="en-US" altLang="zh-TW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665</TotalTime>
  <Words>574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H219  讚祂！讚祂  PRAISE HIM! PRAISE HIM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58</cp:revision>
  <dcterms:created xsi:type="dcterms:W3CDTF">2001-04-19T19:07:54Z</dcterms:created>
  <dcterms:modified xsi:type="dcterms:W3CDTF">2017-08-05T13:30:45Z</dcterms:modified>
</cp:coreProperties>
</file>